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0216D-1E07-430D-AA1D-B2546A659EA2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51C9C-F76E-4F71-9C1F-57449140C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18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51C9C-F76E-4F71-9C1F-57449140CD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13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C24D66-B4E1-4036-A0FC-F52F513F7561}" type="datetimeFigureOut">
              <a:rPr lang="ru-RU" smtClean="0"/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C3F8A6-B689-42EF-B887-D5F838A7BD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t-RU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(2 нче сыйныф</a:t>
            </a:r>
            <a:r>
              <a:rPr lang="en-US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)</a:t>
            </a:r>
            <a:r>
              <a:rPr lang="tt-RU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.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Times New Roman"/>
                <a:ea typeface="Times New Roman"/>
              </a:rPr>
              <a:t>Татарстан – </a:t>
            </a:r>
            <a:r>
              <a:rPr lang="ru-RU" dirty="0" err="1" smtClean="0">
                <a:effectLst/>
                <a:latin typeface="Times New Roman"/>
                <a:ea typeface="Times New Roman"/>
              </a:rPr>
              <a:t>туган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 </a:t>
            </a:r>
            <a:r>
              <a:rPr lang="tt-RU" dirty="0" smtClean="0">
                <a:effectLst/>
                <a:latin typeface="Times New Roman"/>
                <a:ea typeface="Times New Roman"/>
              </a:rPr>
              <a:t>җирем.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55776" y="18864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</a:t>
            </a:r>
            <a:r>
              <a:rPr lang="ru-RU" dirty="0" err="1" smtClean="0"/>
              <a:t>Аккиреевская</a:t>
            </a:r>
            <a:r>
              <a:rPr lang="ru-RU" dirty="0" smtClean="0"/>
              <a:t> СОШ»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77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890666"/>
          </a:xfrm>
        </p:spPr>
        <p:txBody>
          <a:bodyPr>
            <a:normAutofit/>
          </a:bodyPr>
          <a:lstStyle/>
          <a:p>
            <a:pPr algn="l"/>
            <a:r>
              <a:rPr lang="tt-RU" sz="2000" b="1" dirty="0"/>
              <a:t>Максат</a:t>
            </a:r>
            <a:r>
              <a:rPr lang="tt-RU" sz="2000" dirty="0"/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tt-RU" sz="2000" dirty="0"/>
              <a:t>-  </a:t>
            </a:r>
            <a:r>
              <a:rPr lang="tt-RU" sz="2400" dirty="0"/>
              <a:t>Татарстан турында мәгълүмат бирүне дәвам иттерү; ярыш аша укучыларда Татарстан турында белемнәрне арттыру һәм ныгыту; өйрәнгән сүзләрне диалогик, монологик сөйләмгә кертү;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tt-RU" sz="2400" dirty="0"/>
              <a:t>- тыңлап аңлау, аңлап сөйләү күнекмәләрен камилләштерү, актив аралашуга тарту, төркемнәрдә эшләү күнекмәләрен үстерү, бердәм хәрәкәт итәргә, белем алырга өйрәтү;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tt-RU" sz="2400" dirty="0"/>
              <a:t>- Туган ил, Ватан белән горурлану, ярату хисләре тәрбияләү; укучыларның иҗади активлыгын арттыру.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tt-RU" sz="2400" dirty="0"/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1820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281591"/>
              </p:ext>
            </p:extLst>
          </p:nvPr>
        </p:nvGraphicFramePr>
        <p:xfrm>
          <a:off x="457200" y="1556792"/>
          <a:ext cx="8229600" cy="329755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27971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i="1" dirty="0" err="1">
                          <a:effectLst/>
                          <a:latin typeface="Times New Roman"/>
                          <a:ea typeface="Times New Roman"/>
                        </a:rPr>
                        <a:t>Кы</a:t>
                      </a:r>
                      <a:r>
                        <a:rPr lang="tt-RU" sz="4800" b="1" i="1" dirty="0">
                          <a:effectLst/>
                          <a:latin typeface="Times New Roman"/>
                          <a:ea typeface="Times New Roman"/>
                        </a:rPr>
                        <a:t>ңгырау белән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4800" b="1" i="1" dirty="0">
                          <a:effectLst/>
                          <a:latin typeface="Times New Roman"/>
                          <a:ea typeface="Times New Roman"/>
                        </a:rPr>
                        <a:t>Башлана дәрес.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4800" b="1" i="1" dirty="0">
                          <a:effectLst/>
                          <a:latin typeface="Times New Roman"/>
                          <a:ea typeface="Times New Roman"/>
                        </a:rPr>
                        <a:t>Парта  янында 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4800" b="1" i="1" dirty="0">
                          <a:effectLst/>
                          <a:latin typeface="Times New Roman"/>
                          <a:ea typeface="Times New Roman"/>
                        </a:rPr>
                        <a:t>Утырам дөрес. </a:t>
                      </a:r>
                      <a:endParaRPr lang="ru-RU" sz="4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80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247332"/>
              </p:ext>
            </p:extLst>
          </p:nvPr>
        </p:nvGraphicFramePr>
        <p:xfrm>
          <a:off x="1524000" y="1397000"/>
          <a:ext cx="6096000" cy="368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tt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 – кы – ке – ка – кә – ко – кө – ку - кү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ик – ык – эк – әк – ак – ок – өк – ук - үк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t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кили – кылы – келе – кәлә – кала – колы – көле – кулу - күлү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762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99673"/>
            <a:ext cx="6768752" cy="56323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t-RU" sz="3600" b="1" dirty="0"/>
              <a:t>Зур һәм якты.</a:t>
            </a:r>
            <a:endParaRPr lang="ru-RU" sz="3600" b="1" dirty="0"/>
          </a:p>
          <a:p>
            <a:pPr algn="ctr"/>
            <a:r>
              <a:rPr lang="tt-RU" sz="3600" b="1" dirty="0"/>
              <a:t>Барыр юлларың.</a:t>
            </a:r>
            <a:endParaRPr lang="ru-RU" sz="3600" b="1" dirty="0"/>
          </a:p>
          <a:p>
            <a:pPr algn="ctr"/>
            <a:r>
              <a:rPr lang="tt-RU" sz="3600" b="1" dirty="0"/>
              <a:t>Син - туган ягым –</a:t>
            </a:r>
            <a:endParaRPr lang="ru-RU" sz="3600" b="1" dirty="0"/>
          </a:p>
          <a:p>
            <a:pPr algn="ctr"/>
            <a:r>
              <a:rPr lang="tt-RU" sz="3600" b="1" dirty="0"/>
              <a:t>Татарстаным</a:t>
            </a:r>
            <a:r>
              <a:rPr lang="tt-RU" sz="3600" b="1" dirty="0" smtClean="0"/>
              <a:t>!</a:t>
            </a:r>
          </a:p>
          <a:p>
            <a:pPr algn="ctr"/>
            <a:endParaRPr lang="tt-RU" sz="3600" dirty="0" smtClean="0"/>
          </a:p>
          <a:p>
            <a:pPr algn="ctr"/>
            <a:r>
              <a:rPr lang="tt-RU" sz="3600" dirty="0" smtClean="0"/>
              <a:t>Зур-большой</a:t>
            </a:r>
            <a:endParaRPr lang="ru-RU" sz="3600" dirty="0"/>
          </a:p>
          <a:p>
            <a:pPr algn="ctr"/>
            <a:r>
              <a:rPr lang="ru-RU" sz="3600" dirty="0" err="1"/>
              <a:t>Якты</a:t>
            </a:r>
            <a:r>
              <a:rPr lang="ru-RU" sz="3600" dirty="0"/>
              <a:t>-светлый</a:t>
            </a:r>
          </a:p>
          <a:p>
            <a:pPr algn="ctr"/>
            <a:r>
              <a:rPr lang="ru-RU" sz="3600" dirty="0" err="1"/>
              <a:t>Туган</a:t>
            </a:r>
            <a:r>
              <a:rPr lang="ru-RU" sz="3600" dirty="0"/>
              <a:t> </a:t>
            </a:r>
            <a:r>
              <a:rPr lang="ru-RU" sz="3600" dirty="0" err="1"/>
              <a:t>ягым</a:t>
            </a:r>
            <a:r>
              <a:rPr lang="ru-RU" sz="3600" dirty="0"/>
              <a:t>-родной край.</a:t>
            </a:r>
          </a:p>
          <a:p>
            <a:pPr algn="ctr"/>
            <a:r>
              <a:rPr lang="tt-RU" sz="3600" b="1" dirty="0"/>
              <a:t> </a:t>
            </a:r>
            <a:endParaRPr lang="ru-RU" sz="3600" dirty="0"/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24635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204864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/>
              <a:t>Әйтик</a:t>
            </a:r>
            <a:r>
              <a:rPr lang="ru-RU" sz="3200" b="1" dirty="0"/>
              <a:t>, </a:t>
            </a:r>
            <a:r>
              <a:rPr lang="ru-RU" sz="3200" b="1" dirty="0" err="1"/>
              <a:t>сез</a:t>
            </a:r>
            <a:r>
              <a:rPr lang="ru-RU" sz="3200" b="1" dirty="0"/>
              <a:t> </a:t>
            </a:r>
            <a:r>
              <a:rPr lang="ru-RU" sz="3200" b="1" dirty="0" err="1"/>
              <a:t>чит</a:t>
            </a:r>
            <a:r>
              <a:rPr lang="ru-RU" sz="3200" b="1" dirty="0"/>
              <a:t> </a:t>
            </a:r>
            <a:r>
              <a:rPr lang="ru-RU" sz="3200" b="1" dirty="0" err="1"/>
              <a:t>илдән</a:t>
            </a:r>
            <a:r>
              <a:rPr lang="ru-RU" sz="3200" b="1" dirty="0"/>
              <a:t> </a:t>
            </a:r>
            <a:r>
              <a:rPr lang="ru-RU" sz="3200" b="1" dirty="0" err="1"/>
              <a:t>килгән</a:t>
            </a:r>
            <a:r>
              <a:rPr lang="ru-RU" sz="3200" b="1" dirty="0"/>
              <a:t> </a:t>
            </a:r>
            <a:r>
              <a:rPr lang="ru-RU" sz="3200" b="1" dirty="0" err="1"/>
              <a:t>кунаклар</a:t>
            </a:r>
            <a:r>
              <a:rPr lang="ru-RU" sz="3200" b="1" dirty="0"/>
              <a:t>. </a:t>
            </a:r>
            <a:r>
              <a:rPr lang="ru-RU" sz="3200" b="1" dirty="0" err="1"/>
              <a:t>Сезнең</a:t>
            </a:r>
            <a:r>
              <a:rPr lang="ru-RU" sz="3200" b="1" dirty="0"/>
              <a:t> Татарстан </a:t>
            </a:r>
            <a:r>
              <a:rPr lang="ru-RU" sz="3200" b="1" dirty="0" err="1"/>
              <a:t>турында</a:t>
            </a:r>
            <a:r>
              <a:rPr lang="ru-RU" sz="3200" b="1" dirty="0"/>
              <a:t> </a:t>
            </a:r>
            <a:r>
              <a:rPr lang="ru-RU" sz="3200" b="1" dirty="0" err="1"/>
              <a:t>күбрәк</a:t>
            </a:r>
            <a:r>
              <a:rPr lang="ru-RU" sz="3200" b="1" dirty="0"/>
              <a:t> </a:t>
            </a:r>
            <a:r>
              <a:rPr lang="ru-RU" sz="3200" b="1" dirty="0" err="1"/>
              <a:t>беләсегез</a:t>
            </a:r>
            <a:r>
              <a:rPr lang="ru-RU" sz="3200" b="1" dirty="0"/>
              <a:t> </a:t>
            </a:r>
            <a:r>
              <a:rPr lang="ru-RU" sz="3200" b="1" dirty="0" err="1"/>
              <a:t>килә</a:t>
            </a:r>
            <a:r>
              <a:rPr lang="ru-RU" sz="3200" b="1" dirty="0"/>
              <a:t>. </a:t>
            </a:r>
            <a:r>
              <a:rPr lang="ru-RU" sz="3200" b="1" dirty="0" err="1"/>
              <a:t>Сез</a:t>
            </a:r>
            <a:r>
              <a:rPr lang="ru-RU" sz="3200" b="1" dirty="0"/>
              <a:t>  </a:t>
            </a:r>
            <a:r>
              <a:rPr lang="ru-RU" sz="3200" b="1" dirty="0" err="1"/>
              <a:t>нинди</a:t>
            </a:r>
            <a:r>
              <a:rPr lang="ru-RU" sz="3200" b="1" dirty="0"/>
              <a:t>   </a:t>
            </a:r>
            <a:r>
              <a:rPr lang="ru-RU" sz="3200" b="1" dirty="0" err="1"/>
              <a:t>сораулар</a:t>
            </a:r>
            <a:r>
              <a:rPr lang="ru-RU" sz="3200" b="1" dirty="0"/>
              <a:t> </a:t>
            </a:r>
            <a:r>
              <a:rPr lang="ru-RU" sz="3200" b="1" dirty="0" err="1"/>
              <a:t>бирер</a:t>
            </a:r>
            <a:r>
              <a:rPr lang="ru-RU" sz="3200" b="1" dirty="0"/>
              <a:t> </a:t>
            </a:r>
            <a:r>
              <a:rPr lang="ru-RU" sz="3200" b="1" dirty="0" err="1"/>
              <a:t>идегез</a:t>
            </a:r>
            <a:r>
              <a:rPr lang="ru-RU" sz="3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1470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772816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600" b="1" dirty="0"/>
              <a:t>Сез </a:t>
            </a:r>
            <a:r>
              <a:rPr lang="tt-RU" sz="3600" b="1" dirty="0" smtClean="0"/>
              <a:t>Татарстанда яшисезме</a:t>
            </a:r>
            <a:r>
              <a:rPr lang="tt-RU" sz="3600" b="1" dirty="0"/>
              <a:t>?</a:t>
            </a:r>
            <a:endParaRPr lang="ru-RU" sz="3600" b="1" dirty="0"/>
          </a:p>
          <a:p>
            <a:r>
              <a:rPr lang="tt-RU" sz="3600" b="1" dirty="0"/>
              <a:t>Татарстанда нинди зур шәһәрләр бар?</a:t>
            </a:r>
            <a:endParaRPr lang="ru-RU" sz="3600" b="1" dirty="0"/>
          </a:p>
          <a:p>
            <a:r>
              <a:rPr lang="tt-RU" sz="3600" b="1" dirty="0"/>
              <a:t>Татарстанда  нинди зур </a:t>
            </a:r>
            <a:r>
              <a:rPr lang="tt-RU" sz="3600" b="1" dirty="0" smtClean="0"/>
              <a:t>елгалар бар</a:t>
            </a:r>
            <a:r>
              <a:rPr lang="tt-RU" sz="3600" b="1" dirty="0"/>
              <a:t>?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4916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412776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/>
              <a:t>Ул </a:t>
            </a:r>
            <a:r>
              <a:rPr lang="tt-RU" sz="2800" b="1" dirty="0"/>
              <a:t>— синең әтиең, әниең, апаң, энең, сеңлең, әбиең, бабаң. Ул — синең туган, яшәгән йортың, урамың, шәһәрең, авылың. Ул — синең сулаган һаваң, басып йөргән җирең. Безнең барыбыз өчен дә газиз туган илебез — Татарстан Республикасы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54084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204864"/>
            <a:ext cx="72008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/>
              <a:t>Өй </a:t>
            </a:r>
            <a:r>
              <a:rPr lang="tt-RU" sz="2400" b="1" dirty="0"/>
              <a:t>эше </a:t>
            </a:r>
            <a:r>
              <a:rPr lang="tt-RU" sz="2400" b="1" dirty="0" smtClean="0"/>
              <a:t>:</a:t>
            </a:r>
            <a:r>
              <a:rPr lang="tt-RU" sz="2400" dirty="0"/>
              <a:t> </a:t>
            </a:r>
            <a:endParaRPr lang="ru-RU" sz="2400" dirty="0"/>
          </a:p>
          <a:p>
            <a:endParaRPr lang="tt-RU" sz="2400" dirty="0" smtClean="0"/>
          </a:p>
          <a:p>
            <a:r>
              <a:rPr lang="tt-RU" sz="2400" b="1" dirty="0" smtClean="0"/>
              <a:t>Татарстан </a:t>
            </a:r>
            <a:r>
              <a:rPr lang="tt-RU" sz="2400" b="1" dirty="0"/>
              <a:t>Республикасы турында сочинение язып килергә. (4-5җөмлә</a:t>
            </a:r>
            <a:r>
              <a:rPr lang="tt-RU" b="1" dirty="0"/>
              <a:t>)</a:t>
            </a:r>
            <a:endParaRPr lang="ru-RU" b="1" dirty="0"/>
          </a:p>
          <a:p>
            <a:r>
              <a:rPr lang="tt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55022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</TotalTime>
  <Words>192</Words>
  <Application>Microsoft Office PowerPoint</Application>
  <PresentationFormat>Экран (4:3)</PresentationFormat>
  <Paragraphs>30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Татарстан – туган җирем. </vt:lpstr>
      <vt:lpstr>Максат: -  Татарстан турында мәгълүмат бирүне дәвам иттерү; ярыш аша укучыларда Татарстан турында белемнәрне арттыру һәм ныгыту; өйрәнгән сүзләрне диалогик, монологик сөйләмгә кертү; - тыңлап аңлау, аңлап сөйләү күнекмәләрен камилләштерү, актив аралашуга тарту, төркемнәрдә эшләү күнекмәләрен үстерү, бердәм хәрәкәт итәргә, белем алырга өйрәтү; - Туган ил, Ватан белән горурлану, ярату хисләре тәрбияләү; укучыларның иҗади активлыгын арттыру.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– туган җирем.</dc:title>
  <dc:creator>Светлана</dc:creator>
  <cp:lastModifiedBy>Светлана</cp:lastModifiedBy>
  <cp:revision>4</cp:revision>
  <dcterms:created xsi:type="dcterms:W3CDTF">2014-02-20T18:28:56Z</dcterms:created>
  <dcterms:modified xsi:type="dcterms:W3CDTF">2014-02-20T19:08:54Z</dcterms:modified>
</cp:coreProperties>
</file>